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2D68C-0A67-42E3-B8CE-A5A5BF09B28E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7553C-1764-4848-89D9-F1CF7AB9DD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06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42773-DA40-5FB2-98CB-CE7BA2FB4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36FB0FE-A5C9-D7C8-ECDB-6420FEEC03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49FA21A-E090-E312-E170-F899E4D578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7346DF-A999-63CC-7BF5-3A8E66BC3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47553C-1764-4848-89D9-F1CF7AB9DDF0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90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0ACDEE-5016-8D7E-143B-3F8D1C080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30FCB4-DE77-6735-B21A-92730CCCB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637489-FDFF-0ACD-746A-435C6A661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E4CD36-C112-FD07-C7AE-B8577A7E4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1C4896-FC88-D92B-8870-4F106B85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11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5EE7C-6E5E-3653-1EC3-E2FAA5B2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2CB601-D562-8C94-EC70-B78C76C57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38B888-218E-B77C-BD27-6CFEC58C5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081E9D-4697-F849-C8A9-6E35B7E99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8AA03E-2FA8-2691-F720-A89AD4BB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139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D9534EF-5BF3-82D0-C40E-6E5EF4B7F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E4484C-B3D0-6168-D208-887A1A107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8B8EF7-4937-98E7-E82C-9694C73C8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AFD8FB-44ED-68E9-C6BE-B1602C4CC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8BFFD2-DF8D-7457-0580-3A65822B6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00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F73F91-7C3E-A903-1E0A-AE1D25C3C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2DA34-7E52-3B80-02A3-2A1918E1B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5E0600-ECDB-16BC-43E7-A3B7A22A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A3D8F-6F38-80E4-BE65-D0C94EB5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E8A6F2-6724-3898-B6B4-EE5CC466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286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D5E07C-760A-80D0-241C-817673B4D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84EB25-71A0-A4BE-A880-7CC36E66A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828135-FE9A-6134-BCFD-F2BB4E252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D3E58E-E0DB-F22F-7772-BAF0B74A6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6BC9EB-2614-B2AF-2D1E-DE7D1516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21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9EDE2B-DECE-952B-4B60-65CAF279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F53BEF-C0AB-67BF-39D5-A9195D6A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31B23AD-01A5-47C0-C8CC-484A99EA5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36DCA1-4119-FE16-6638-506B0C3AD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1E4FDA-6252-F43E-8739-38FB3EC4D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AE1120-992B-63DC-7448-D103B9751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46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F8BCE2-AEE2-CB29-25A8-5F4DD8266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74F1B3-36F9-56E5-108E-EC80425C9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9BBAEEE-06C8-B0B2-EFF1-BE3CCC2FD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9057E0C-5FF8-FC31-3D6B-6A27516240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961A1EB-918B-8139-2768-2E7A957D7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EA4DD6C-AA1C-5455-6255-E0C78E783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B6E96E-9373-B7E8-0113-E7680C3B2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C70C24D-E2B7-4656-872D-17753E365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82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D0ADA0-6ABC-C65A-0773-638CED874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BD61C3-3F7D-FC96-853B-7491A70F6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676D4B4-A3EF-B37A-6B48-AE1CB740D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E5F0B3-930F-653E-4A62-7502BB877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91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ED2C2E7-EAF3-BDF1-53E4-85189FBB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CB73738-AA5D-424A-4C3C-452156CA4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6A1092-AAD9-0F4B-F7CD-25157E8C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674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DC60E4-DC11-1DAC-FC47-29FACE8A2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21188E-0128-5A87-A9A7-6F8BA8850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0E71FF-88B8-3574-06F6-CC9C13F53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760F81-448B-E7CF-7BB1-AEF0E1B21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ABBABE2-69F5-0515-5436-621CF7D0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37A5EC-84FF-014D-74D7-87CC35E8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34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A916BD-1FA2-E5DF-4DAD-4CAF9EFC7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7C74C35-AC3A-5C56-A694-B41993D8DE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46938E9-5DEF-0DFD-6D85-85D6FDAE2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148632-8B36-6528-50AC-36A515245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9F305E-AD3D-80FC-832D-ADF8B4087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9F26E1-CBE4-242D-A726-3EC697EA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13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F20894D-733B-38CB-302A-0F6E10AC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5E4BBD-15D4-1D92-257F-804B4921E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0381CD-1906-14F8-BC94-B1622A9D3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5481-5FCD-4D3D-B1E5-CCAEA1EA3293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A6105E-C970-53EE-DF7B-80467ED90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027AD2-013C-B5C7-1AEB-5ED2A01069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A24E3-C322-4792-B56B-1E67817CFE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66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3DA36-D7DF-9CE9-F42C-F674616EB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2DE1A7-728B-2585-7934-C21E10288F16}"/>
              </a:ext>
            </a:extLst>
          </p:cNvPr>
          <p:cNvSpPr txBox="1"/>
          <p:nvPr/>
        </p:nvSpPr>
        <p:spPr>
          <a:xfrm>
            <a:off x="871211" y="314381"/>
            <a:ext cx="2041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かかりつけ医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薬剤師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訪問看護師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ケアマネージャー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介護福祉士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矢印: ストライプ 10">
            <a:extLst>
              <a:ext uri="{FF2B5EF4-FFF2-40B4-BE49-F238E27FC236}">
                <a16:creationId xmlns:a16="http://schemas.microsoft.com/office/drawing/2014/main" id="{AA36E004-DBB9-C608-AA34-D385C0D61C82}"/>
              </a:ext>
            </a:extLst>
          </p:cNvPr>
          <p:cNvSpPr/>
          <p:nvPr/>
        </p:nvSpPr>
        <p:spPr>
          <a:xfrm rot="16200000">
            <a:off x="924358" y="4165234"/>
            <a:ext cx="890093" cy="621282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72FBEEC-091F-8DB2-23F5-D21D095AD44D}"/>
              </a:ext>
            </a:extLst>
          </p:cNvPr>
          <p:cNvSpPr txBox="1"/>
          <p:nvPr/>
        </p:nvSpPr>
        <p:spPr>
          <a:xfrm>
            <a:off x="2859156" y="4618433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3⃣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書式③患者用説明書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646CB2F-4FDD-D75E-E02F-5FB8F2158812}"/>
              </a:ext>
            </a:extLst>
          </p:cNvPr>
          <p:cNvSpPr txBox="1"/>
          <p:nvPr/>
        </p:nvSpPr>
        <p:spPr>
          <a:xfrm>
            <a:off x="3099826" y="4932249"/>
            <a:ext cx="1946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書式④利用申込および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個人情報取扱い同意書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C0C98EA-451D-3D8B-F850-E328B0E6EFC3}"/>
              </a:ext>
            </a:extLst>
          </p:cNvPr>
          <p:cNvSpPr txBox="1"/>
          <p:nvPr/>
        </p:nvSpPr>
        <p:spPr>
          <a:xfrm>
            <a:off x="3181730" y="2641213"/>
            <a:ext cx="1378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ID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ﾊﾟｽﾜｰﾄﾞ発行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9158E2D-39D4-214A-48B1-2AC8E82A4D96}"/>
              </a:ext>
            </a:extLst>
          </p:cNvPr>
          <p:cNvSpPr txBox="1"/>
          <p:nvPr/>
        </p:nvSpPr>
        <p:spPr>
          <a:xfrm>
            <a:off x="2899135" y="2293204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2</a:t>
            </a:r>
            <a:r>
              <a:rPr kumimoji="1" lang="en-US" altLang="ja-JP" dirty="0"/>
              <a:t>⃣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電子証明書インストール</a:t>
            </a:r>
          </a:p>
        </p:txBody>
      </p:sp>
      <p:sp>
        <p:nvSpPr>
          <p:cNvPr id="25" name="矢印: ストライプ 24">
            <a:extLst>
              <a:ext uri="{FF2B5EF4-FFF2-40B4-BE49-F238E27FC236}">
                <a16:creationId xmlns:a16="http://schemas.microsoft.com/office/drawing/2014/main" id="{7EDD9D81-4E51-7652-6388-C0EDF96279C6}"/>
              </a:ext>
            </a:extLst>
          </p:cNvPr>
          <p:cNvSpPr/>
          <p:nvPr/>
        </p:nvSpPr>
        <p:spPr>
          <a:xfrm>
            <a:off x="3105176" y="1067856"/>
            <a:ext cx="1840914" cy="672308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/>
              <a:t>1⃣</a:t>
            </a:r>
            <a:endParaRPr kumimoji="1" lang="ja-JP" altLang="en-US" sz="2000" b="1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46A5B57-77DD-409E-DBBF-31627B9E4890}"/>
              </a:ext>
            </a:extLst>
          </p:cNvPr>
          <p:cNvSpPr txBox="1"/>
          <p:nvPr/>
        </p:nvSpPr>
        <p:spPr>
          <a:xfrm>
            <a:off x="2932456" y="678431"/>
            <a:ext cx="1909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highlight>
                  <a:srgbClr val="FFFF00"/>
                </a:highlight>
              </a:rPr>
              <a:t>1⃣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書式②利用申込書</a:t>
            </a:r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379289A4-B11B-438B-BDF8-CEFBA6C4C194}"/>
              </a:ext>
            </a:extLst>
          </p:cNvPr>
          <p:cNvSpPr/>
          <p:nvPr/>
        </p:nvSpPr>
        <p:spPr>
          <a:xfrm>
            <a:off x="3102112" y="1670483"/>
            <a:ext cx="1840914" cy="62128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/>
              <a:t>2⃣</a:t>
            </a:r>
            <a:endParaRPr kumimoji="1" lang="ja-JP" altLang="en-US" sz="2000" b="1" dirty="0"/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3040A909-252C-B5AE-304F-532E53D3A1C0}"/>
              </a:ext>
            </a:extLst>
          </p:cNvPr>
          <p:cNvSpPr/>
          <p:nvPr/>
        </p:nvSpPr>
        <p:spPr>
          <a:xfrm>
            <a:off x="1745794" y="4030828"/>
            <a:ext cx="691862" cy="94498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/>
              <a:t>3⃣</a:t>
            </a:r>
            <a:endParaRPr kumimoji="1" lang="ja-JP" altLang="en-US" sz="2000" b="1" dirty="0"/>
          </a:p>
        </p:txBody>
      </p:sp>
      <p:sp>
        <p:nvSpPr>
          <p:cNvPr id="8" name="矢印: 左右 7">
            <a:extLst>
              <a:ext uri="{FF2B5EF4-FFF2-40B4-BE49-F238E27FC236}">
                <a16:creationId xmlns:a16="http://schemas.microsoft.com/office/drawing/2014/main" id="{1042F9FA-1755-170C-CEBA-4BA6E47D6439}"/>
              </a:ext>
            </a:extLst>
          </p:cNvPr>
          <p:cNvSpPr/>
          <p:nvPr/>
        </p:nvSpPr>
        <p:spPr>
          <a:xfrm>
            <a:off x="2932456" y="3384498"/>
            <a:ext cx="2787624" cy="646331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935464-88FA-8B5D-D5EB-BD6FC673AA22}"/>
              </a:ext>
            </a:extLst>
          </p:cNvPr>
          <p:cNvSpPr txBox="1"/>
          <p:nvPr/>
        </p:nvSpPr>
        <p:spPr>
          <a:xfrm>
            <a:off x="3593407" y="3991233"/>
            <a:ext cx="10198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ID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ﾊﾟｽﾜｰﾄﾞ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ログイン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A372186-6E38-48A0-B059-565969882285}"/>
              </a:ext>
            </a:extLst>
          </p:cNvPr>
          <p:cNvSpPr/>
          <p:nvPr/>
        </p:nvSpPr>
        <p:spPr>
          <a:xfrm>
            <a:off x="6096000" y="2641213"/>
            <a:ext cx="5831840" cy="3867741"/>
          </a:xfrm>
          <a:prstGeom prst="rect">
            <a:avLst/>
          </a:prstGeom>
          <a:noFill/>
          <a:ln>
            <a:solidFill>
              <a:srgbClr val="FF5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44D5DDF-9906-F7AD-BEB7-B08113D9457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15866" r="62839" b="34545"/>
          <a:stretch/>
        </p:blipFill>
        <p:spPr>
          <a:xfrm>
            <a:off x="7264489" y="3538503"/>
            <a:ext cx="3324853" cy="1222832"/>
          </a:xfrm>
          <a:prstGeom prst="rect">
            <a:avLst/>
          </a:prstGeom>
        </p:spPr>
      </p:pic>
      <p:sp>
        <p:nvSpPr>
          <p:cNvPr id="28" name="フレーム 27">
            <a:extLst>
              <a:ext uri="{FF2B5EF4-FFF2-40B4-BE49-F238E27FC236}">
                <a16:creationId xmlns:a16="http://schemas.microsoft.com/office/drawing/2014/main" id="{5D14C2AD-A879-8362-574B-C343E37D7EF8}"/>
              </a:ext>
            </a:extLst>
          </p:cNvPr>
          <p:cNvSpPr/>
          <p:nvPr/>
        </p:nvSpPr>
        <p:spPr>
          <a:xfrm>
            <a:off x="9771609" y="1250292"/>
            <a:ext cx="1460924" cy="639280"/>
          </a:xfrm>
          <a:prstGeom prst="frame">
            <a:avLst>
              <a:gd name="adj1" fmla="val 4742"/>
            </a:avLst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D363DB0-9AF8-BC09-97CD-5B655A6F27E4}"/>
              </a:ext>
            </a:extLst>
          </p:cNvPr>
          <p:cNvSpPr txBox="1"/>
          <p:nvPr/>
        </p:nvSpPr>
        <p:spPr>
          <a:xfrm>
            <a:off x="9832657" y="765627"/>
            <a:ext cx="1792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統括管理者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グラフィックス 30" descr="コンピューター 単色塗りつぶし">
            <a:extLst>
              <a:ext uri="{FF2B5EF4-FFF2-40B4-BE49-F238E27FC236}">
                <a16:creationId xmlns:a16="http://schemas.microsoft.com/office/drawing/2014/main" id="{41682331-B95B-E731-6938-E1C59E64096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60246" y="2748953"/>
            <a:ext cx="1073657" cy="1296821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7CDB1939-0C93-6C9D-54A2-EEDD87C2E2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253" y="5229677"/>
            <a:ext cx="1557792" cy="144420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905A13C0-47CB-F24C-CAF6-112D878BFE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652" y="1725044"/>
            <a:ext cx="1029593" cy="1776538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EE70833-0541-A6E1-9BF6-3F66ECCC18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9662" y="661657"/>
            <a:ext cx="1312669" cy="1437185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C8651A4-49A0-34D4-DAAC-5E294B1B89AF}"/>
              </a:ext>
            </a:extLst>
          </p:cNvPr>
          <p:cNvSpPr txBox="1"/>
          <p:nvPr/>
        </p:nvSpPr>
        <p:spPr>
          <a:xfrm>
            <a:off x="5848942" y="21540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管理者</a:t>
            </a: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4DF83627-7153-EEF9-CE1C-3275BE809D6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29519" y="1725044"/>
            <a:ext cx="1007856" cy="1296821"/>
          </a:xfrm>
          <a:prstGeom prst="flowChartConnector">
            <a:avLst/>
          </a:prstGeom>
        </p:spPr>
      </p:pic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E18F766-CE15-7DEC-6267-91D3D9059F15}"/>
              </a:ext>
            </a:extLst>
          </p:cNvPr>
          <p:cNvSpPr txBox="1"/>
          <p:nvPr/>
        </p:nvSpPr>
        <p:spPr>
          <a:xfrm>
            <a:off x="481946" y="3522629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新規利用・既存利用</a:t>
            </a: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083FA674-192D-0709-B262-AC734F1D10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82848" y="4829578"/>
            <a:ext cx="5150972" cy="1611133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04928D-4120-D195-D722-69998067564A}"/>
              </a:ext>
            </a:extLst>
          </p:cNvPr>
          <p:cNvSpPr txBox="1"/>
          <p:nvPr/>
        </p:nvSpPr>
        <p:spPr>
          <a:xfrm>
            <a:off x="9739547" y="138992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十勝医師会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D8DDA3E-F0EE-ED7E-EE11-38DF8C8F9B77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l="21932" t="28415" r="25026" b="22602"/>
          <a:stretch/>
        </p:blipFill>
        <p:spPr>
          <a:xfrm>
            <a:off x="4326268" y="3104758"/>
            <a:ext cx="397482" cy="407107"/>
          </a:xfrm>
          <a:prstGeom prst="round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140C7BB-276B-8BE1-15D5-2EA13FA8219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7265" y="2662081"/>
            <a:ext cx="3241159" cy="876422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D95311D-77E9-FD27-BB4F-EEE4F1FF5A7A}"/>
              </a:ext>
            </a:extLst>
          </p:cNvPr>
          <p:cNvSpPr txBox="1"/>
          <p:nvPr/>
        </p:nvSpPr>
        <p:spPr>
          <a:xfrm>
            <a:off x="7333255" y="621047"/>
            <a:ext cx="1678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書式①利用申込書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E4D200A-B01B-4B9A-456E-62D03DD12E72}"/>
              </a:ext>
            </a:extLst>
          </p:cNvPr>
          <p:cNvSpPr txBox="1"/>
          <p:nvPr/>
        </p:nvSpPr>
        <p:spPr>
          <a:xfrm>
            <a:off x="7333255" y="318420"/>
            <a:ext cx="24994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管理者として利用登録する場合</a:t>
            </a:r>
          </a:p>
        </p:txBody>
      </p:sp>
      <p:sp>
        <p:nvSpPr>
          <p:cNvPr id="17" name="矢印: ストライプ 16">
            <a:extLst>
              <a:ext uri="{FF2B5EF4-FFF2-40B4-BE49-F238E27FC236}">
                <a16:creationId xmlns:a16="http://schemas.microsoft.com/office/drawing/2014/main" id="{4416D95B-C556-433D-DD7C-DF479FCFE480}"/>
              </a:ext>
            </a:extLst>
          </p:cNvPr>
          <p:cNvSpPr/>
          <p:nvPr/>
        </p:nvSpPr>
        <p:spPr>
          <a:xfrm>
            <a:off x="7454735" y="793790"/>
            <a:ext cx="1840914" cy="672308"/>
          </a:xfrm>
          <a:prstGeom prst="strip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/>
          </a:p>
        </p:txBody>
      </p:sp>
      <p:sp>
        <p:nvSpPr>
          <p:cNvPr id="20" name="矢印: 左 19">
            <a:extLst>
              <a:ext uri="{FF2B5EF4-FFF2-40B4-BE49-F238E27FC236}">
                <a16:creationId xmlns:a16="http://schemas.microsoft.com/office/drawing/2014/main" id="{40CA887B-B661-5260-4B3E-C397AA57A5D8}"/>
              </a:ext>
            </a:extLst>
          </p:cNvPr>
          <p:cNvSpPr/>
          <p:nvPr/>
        </p:nvSpPr>
        <p:spPr>
          <a:xfrm>
            <a:off x="7424451" y="1439428"/>
            <a:ext cx="1840914" cy="62128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B426476-BC61-8EA2-8C27-C61D54692118}"/>
              </a:ext>
            </a:extLst>
          </p:cNvPr>
          <p:cNvSpPr txBox="1"/>
          <p:nvPr/>
        </p:nvSpPr>
        <p:spPr>
          <a:xfrm>
            <a:off x="7757844" y="2010723"/>
            <a:ext cx="1903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電子証明書インストール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35A6121-1FB2-5698-7755-90C5FA642BD8}"/>
              </a:ext>
            </a:extLst>
          </p:cNvPr>
          <p:cNvSpPr txBox="1"/>
          <p:nvPr/>
        </p:nvSpPr>
        <p:spPr>
          <a:xfrm>
            <a:off x="7757844" y="2303411"/>
            <a:ext cx="1378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ID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ﾊﾟｽﾜｰﾄﾞ発行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1E507441-B1FB-1496-F251-8682E81EF158}"/>
              </a:ext>
            </a:extLst>
          </p:cNvPr>
          <p:cNvSpPr/>
          <p:nvPr/>
        </p:nvSpPr>
        <p:spPr>
          <a:xfrm>
            <a:off x="214865" y="3480930"/>
            <a:ext cx="2501849" cy="452730"/>
          </a:xfrm>
          <a:prstGeom prst="ellipse">
            <a:avLst/>
          </a:prstGeom>
          <a:solidFill>
            <a:srgbClr val="FF0000">
              <a:alpha val="2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11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74</Words>
  <Application>Microsoft Office PowerPoint</Application>
  <PresentationFormat>ワイド画面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医師会 十勝</dc:creator>
  <cp:lastModifiedBy>医師会 十勝</cp:lastModifiedBy>
  <cp:revision>23</cp:revision>
  <dcterms:created xsi:type="dcterms:W3CDTF">2025-02-10T04:13:22Z</dcterms:created>
  <dcterms:modified xsi:type="dcterms:W3CDTF">2026-06-08T05:25:01Z</dcterms:modified>
</cp:coreProperties>
</file>